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740C-B23E-4683-ADBB-C13E47A73BFE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20A-B8BE-4702-8FE2-48EEE0ABA12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740C-B23E-4683-ADBB-C13E47A73BFE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20A-B8BE-4702-8FE2-48EEE0ABA12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740C-B23E-4683-ADBB-C13E47A73BFE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20A-B8BE-4702-8FE2-48EEE0ABA12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740C-B23E-4683-ADBB-C13E47A73BFE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20A-B8BE-4702-8FE2-48EEE0ABA12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740C-B23E-4683-ADBB-C13E47A73BFE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20A-B8BE-4702-8FE2-48EEE0ABA12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740C-B23E-4683-ADBB-C13E47A73BFE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20A-B8BE-4702-8FE2-48EEE0ABA12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740C-B23E-4683-ADBB-C13E47A73BFE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20A-B8BE-4702-8FE2-48EEE0ABA12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740C-B23E-4683-ADBB-C13E47A73BFE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20A-B8BE-4702-8FE2-48EEE0ABA12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740C-B23E-4683-ADBB-C13E47A73BFE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20A-B8BE-4702-8FE2-48EEE0ABA12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740C-B23E-4683-ADBB-C13E47A73BFE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20A-B8BE-4702-8FE2-48EEE0ABA12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740C-B23E-4683-ADBB-C13E47A73BFE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20A-B8BE-4702-8FE2-48EEE0ABA12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8740C-B23E-4683-ADBB-C13E47A73BFE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6B20A-B8BE-4702-8FE2-48EEE0ABA12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8838"/>
            <a:ext cx="9144000" cy="514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8838"/>
            <a:ext cx="9144000" cy="514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319213"/>
            <a:ext cx="9144000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5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738313"/>
            <a:ext cx="9144000" cy="33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6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830388"/>
            <a:ext cx="9144000" cy="3195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8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793875"/>
            <a:ext cx="9144000" cy="327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9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8838"/>
            <a:ext cx="9144000" cy="514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0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8838"/>
            <a:ext cx="9144000" cy="514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8838"/>
            <a:ext cx="9144000" cy="514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Affichage à l'écran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Benoit</dc:creator>
  <cp:lastModifiedBy>Benoit</cp:lastModifiedBy>
  <cp:revision>1</cp:revision>
  <dcterms:created xsi:type="dcterms:W3CDTF">2019-12-03T08:58:40Z</dcterms:created>
  <dcterms:modified xsi:type="dcterms:W3CDTF">2019-12-03T08:59:13Z</dcterms:modified>
</cp:coreProperties>
</file>